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 restart="2147483647"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A7810-0E07-4B51-963A-7D57391D1D0C}" type="datetimeFigureOut">
              <a:rPr lang="en-IN" smtClean="0"/>
              <a:t>12-08-2016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5E9CE-196D-4C27-8264-7F9A2DF4D4D2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A7810-0E07-4B51-963A-7D57391D1D0C}" type="datetimeFigureOut">
              <a:rPr lang="en-IN" smtClean="0"/>
              <a:t>12-08-2016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5E9CE-196D-4C27-8264-7F9A2DF4D4D2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A7810-0E07-4B51-963A-7D57391D1D0C}" type="datetimeFigureOut">
              <a:rPr lang="en-IN" smtClean="0"/>
              <a:t>12-08-2016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5E9CE-196D-4C27-8264-7F9A2DF4D4D2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A7810-0E07-4B51-963A-7D57391D1D0C}" type="datetimeFigureOut">
              <a:rPr lang="en-IN" smtClean="0"/>
              <a:t>12-08-2016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5E9CE-196D-4C27-8264-7F9A2DF4D4D2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A7810-0E07-4B51-963A-7D57391D1D0C}" type="datetimeFigureOut">
              <a:rPr lang="en-IN" smtClean="0"/>
              <a:t>12-08-2016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5E9CE-196D-4C27-8264-7F9A2DF4D4D2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A7810-0E07-4B51-963A-7D57391D1D0C}" type="datetimeFigureOut">
              <a:rPr lang="en-IN" smtClean="0"/>
              <a:t>12-08-2016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5E9CE-196D-4C27-8264-7F9A2DF4D4D2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A7810-0E07-4B51-963A-7D57391D1D0C}" type="datetimeFigureOut">
              <a:rPr lang="en-IN" smtClean="0"/>
              <a:t>12-08-2016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5E9CE-196D-4C27-8264-7F9A2DF4D4D2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A7810-0E07-4B51-963A-7D57391D1D0C}" type="datetimeFigureOut">
              <a:rPr lang="en-IN" smtClean="0"/>
              <a:t>12-08-2016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5E9CE-196D-4C27-8264-7F9A2DF4D4D2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A7810-0E07-4B51-963A-7D57391D1D0C}" type="datetimeFigureOut">
              <a:rPr lang="en-IN" smtClean="0"/>
              <a:t>12-08-2016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5E9CE-196D-4C27-8264-7F9A2DF4D4D2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A7810-0E07-4B51-963A-7D57391D1D0C}" type="datetimeFigureOut">
              <a:rPr lang="en-IN" smtClean="0"/>
              <a:t>12-08-2016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5E9CE-196D-4C27-8264-7F9A2DF4D4D2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AA7810-0E07-4B51-963A-7D57391D1D0C}" type="datetimeFigureOut">
              <a:rPr lang="en-IN" smtClean="0"/>
              <a:t>12-08-2016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5E9CE-196D-4C27-8264-7F9A2DF4D4D2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AA7810-0E07-4B51-963A-7D57391D1D0C}" type="datetimeFigureOut">
              <a:rPr lang="en-IN" smtClean="0"/>
              <a:t>12-08-2016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75E9CE-196D-4C27-8264-7F9A2DF4D4D2}" type="slidenum">
              <a:rPr lang="en-IN" smtClean="0"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2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11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12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13.png"/>
          <p:cNvPicPr>
            <a:picLocks/>
          </p:cNvPicPr>
          <p:nvPr/>
        </p:nvPicPr>
        <p:blipFill>
          <a:blip r:embed="rId2" cstate="print"/>
          <a:srcRect b="1019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3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4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5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6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71600" y="1988840"/>
            <a:ext cx="648072" cy="50405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" name="TextBox 3"/>
          <p:cNvSpPr txBox="1"/>
          <p:nvPr/>
        </p:nvSpPr>
        <p:spPr>
          <a:xfrm>
            <a:off x="899592" y="1916832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B</a:t>
            </a:r>
            <a:endParaRPr lang="en-IN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3000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7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8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597352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9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ew-piktochart_block_10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</Words>
  <Application>Microsoft Office PowerPoint</Application>
  <PresentationFormat>On-screen Show (4:3)</PresentationFormat>
  <Paragraphs>1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Hp</cp:lastModifiedBy>
  <cp:revision>11</cp:revision>
  <dcterms:created xsi:type="dcterms:W3CDTF">2016-08-12T11:10:16Z</dcterms:created>
  <dcterms:modified xsi:type="dcterms:W3CDTF">2016-08-12T11:20:22Z</dcterms:modified>
</cp:coreProperties>
</file>